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6327"/>
  </p:normalViewPr>
  <p:slideViewPr>
    <p:cSldViewPr snapToGrid="0" snapToObjects="1">
      <p:cViewPr>
        <p:scale>
          <a:sx n="100" d="100"/>
          <a:sy n="100" d="100"/>
        </p:scale>
        <p:origin x="33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0D5E-3141-F040-A64D-0C43EC2A2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0CBD6-AB9B-5840-ACED-0AD820094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806D0-0CFB-3A46-8208-97EAFDF9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74748-6DEC-FE4C-89C9-4FB26D214F4F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33ADE-5191-204F-B10B-BD281EE57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5907B-945F-484F-B9F8-E7C4DC393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F9AAF-FC33-5640-A1DD-5EEB7C416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72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A5BA-78B2-554A-8C19-109F5841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898C2A-4425-A440-BDC5-97F3D7BB6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7AA97-24DC-A94F-8DA6-E9AC87F9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74748-6DEC-FE4C-89C9-4FB26D214F4F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5725E-451F-C34C-8353-E61E1FFB8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7954A-E8D8-9D44-ACF1-8294D39B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F9AAF-FC33-5640-A1DD-5EEB7C416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2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AA14BE-1AC3-4343-B3B1-CEECA15D2F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262DD-1BA0-9F43-BC15-C5AF6AEF39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9B6E7-DA04-0346-BCA5-E6394C468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74748-6DEC-FE4C-89C9-4FB26D214F4F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A3B7F-1527-5C4F-AD14-D1A64F481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54FFD-30B9-6644-B3B2-71EDA464B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F9AAF-FC33-5640-A1DD-5EEB7C416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7CDD-A6AC-9A41-8A84-41473F28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FEAB6-C222-2844-AEB0-93AA4280C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372DA-C767-784F-87BC-843684152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74748-6DEC-FE4C-89C9-4FB26D214F4F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65BD4-3C59-5142-8A18-287C70D19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A3448-7B4E-3A43-85AC-9226C8537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F9AAF-FC33-5640-A1DD-5EEB7C416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15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D122-96B3-234C-B2D9-9FA559E5F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95314-BD70-7341-B23C-8750234A1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614A6-9D46-5148-9C0D-71D02056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74748-6DEC-FE4C-89C9-4FB26D214F4F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F3F64-F94F-F44F-860A-E28D5644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EA81E-6F41-4944-AB2E-53D413FC7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F9AAF-FC33-5640-A1DD-5EEB7C416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93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75CFF-E525-7241-B0AF-5E6451605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3271-CD42-5443-9F20-ABB94A620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6B754-0EA5-8440-9DDF-A35E68189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E2062-1841-5444-9F83-9A8A93394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74748-6DEC-FE4C-89C9-4FB26D214F4F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CF9AF-5758-FC4C-8AD7-2BA4AA9E6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333475-9253-8047-BC77-1DAFC78A4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F9AAF-FC33-5640-A1DD-5EEB7C416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17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43AF-232C-454D-A852-63FE8A98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3C0DA-9E27-E540-A03D-7653D8CB5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0270B-9B52-0B46-9D2E-BF3BFC239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8443EB-A506-0649-A6A8-4B4F0E021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901631-8A15-A14F-BB69-73C77ABD6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FD42A7-1B41-8147-8FEF-D93900662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74748-6DEC-FE4C-89C9-4FB26D214F4F}" type="datetimeFigureOut">
              <a:rPr lang="en-US" smtClean="0"/>
              <a:t>2/23/21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765964-524E-AB4F-868E-898B437C3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9FA02B-6CD2-AA4B-9168-C843D150B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F9AAF-FC33-5640-A1DD-5EEB7C416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8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6F4AF-084E-894D-87F9-DC04B15B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89D71B-4F2D-9F40-9D2C-638380B5A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74748-6DEC-FE4C-89C9-4FB26D214F4F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302E3-2E22-564C-9C3B-F1D55501E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5E9869-DD1D-8040-9596-45BF31B46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F9AAF-FC33-5640-A1DD-5EEB7C416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28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C12C90-FC6F-C746-8350-75BB09CC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74748-6DEC-FE4C-89C9-4FB26D214F4F}" type="datetimeFigureOut">
              <a:rPr lang="en-US" smtClean="0"/>
              <a:t>2/23/21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CEF08D-4692-3443-9213-610792A85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BE4-7AC8-B94B-8F7E-7CBFFE222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F9AAF-FC33-5640-A1DD-5EEB7C416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0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7BDD-372B-1243-B5A9-9FD02EA78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8ADC3-4E7F-6449-B5C9-E019CE629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EEE40-B380-E440-B189-CEE6586E6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D8987-4262-3347-B12C-994E63004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74748-6DEC-FE4C-89C9-4FB26D214F4F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C929C-BA14-9946-8476-2A63EA612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28C96-5E0F-584D-BDB7-BB1D0605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F9AAF-FC33-5640-A1DD-5EEB7C416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42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D8AA0-3A36-F24D-8A69-4A785D81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9F4319-B51B-C844-BE96-567905F84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DABDC-5520-3D42-BDF5-2BF7389CB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08CC81-A573-2E4C-9165-725DC4FF2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74748-6DEC-FE4C-89C9-4FB26D214F4F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BB24E-88B0-2944-8552-8226B864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FEE45-17B3-9047-9207-0F4BD33B3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F9AAF-FC33-5640-A1DD-5EEB7C416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34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D2A204-8BB6-0C42-9BF8-B8EC6B691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3303E-9DDF-2149-AB69-E0660832E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6836B-33A0-5C48-9930-ED4F25E767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74748-6DEC-FE4C-89C9-4FB26D214F4F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ECC1B-F982-F84D-882C-F0778DF7F6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547F-F9C0-2B44-975E-A8FA0401F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F9AAF-FC33-5640-A1DD-5EEB7C416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0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17" Type="http://schemas.openxmlformats.org/officeDocument/2006/relationships/image" Target="../media/image16.png"/><Relationship Id="rId25" Type="http://schemas.openxmlformats.org/officeDocument/2006/relationships/image" Target="../media/image24.jp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jp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23" Type="http://schemas.openxmlformats.org/officeDocument/2006/relationships/image" Target="../media/image22.gif"/><Relationship Id="rId10" Type="http://schemas.openxmlformats.org/officeDocument/2006/relationships/image" Target="../media/image9.jp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Relationship Id="rId22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8C2DB093-2894-C14A-8C51-CBB0C82764E7}"/>
              </a:ext>
            </a:extLst>
          </p:cNvPr>
          <p:cNvGrpSpPr/>
          <p:nvPr/>
        </p:nvGrpSpPr>
        <p:grpSpPr>
          <a:xfrm>
            <a:off x="1336269" y="673770"/>
            <a:ext cx="9251517" cy="5832910"/>
            <a:chOff x="1268892" y="317635"/>
            <a:chExt cx="9251517" cy="5832910"/>
          </a:xfrm>
        </p:grpSpPr>
        <p:sp>
          <p:nvSpPr>
            <p:cNvPr id="63" name="Cube 62">
              <a:extLst>
                <a:ext uri="{FF2B5EF4-FFF2-40B4-BE49-F238E27FC236}">
                  <a16:creationId xmlns:a16="http://schemas.microsoft.com/office/drawing/2014/main" id="{829E7AD4-664D-FE49-8C89-0CD4642AF4DB}"/>
                </a:ext>
              </a:extLst>
            </p:cNvPr>
            <p:cNvSpPr/>
            <p:nvPr/>
          </p:nvSpPr>
          <p:spPr>
            <a:xfrm>
              <a:off x="1268892" y="317635"/>
              <a:ext cx="9251517" cy="5832910"/>
            </a:xfrm>
            <a:prstGeom prst="cube">
              <a:avLst>
                <a:gd name="adj" fmla="val 6111"/>
              </a:avLst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5B14B934-4839-EF45-B96B-4854CDA2A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3545" y="3688695"/>
              <a:ext cx="2822220" cy="413926"/>
            </a:xfrm>
            <a:prstGeom prst="rect">
              <a:avLst/>
            </a:prstGeom>
          </p:spPr>
        </p:pic>
        <p:pic>
          <p:nvPicPr>
            <p:cNvPr id="9" name="Picture 8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C200F189-12AC-7245-83E2-BBD61DFB9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4948" y="1702745"/>
              <a:ext cx="2084043" cy="1063882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CF9F52B4-2D77-3B47-A399-C22C5FA39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881" b="6912"/>
            <a:stretch/>
          </p:blipFill>
          <p:spPr>
            <a:xfrm>
              <a:off x="6873494" y="2530059"/>
              <a:ext cx="3167965" cy="838242"/>
            </a:xfrm>
            <a:prstGeom prst="rect">
              <a:avLst/>
            </a:prstGeom>
          </p:spPr>
        </p:pic>
        <p:pic>
          <p:nvPicPr>
            <p:cNvPr id="13" name="Picture 12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2E6F8494-E6E7-714E-AAAA-141192E4E0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2826"/>
            <a:stretch/>
          </p:blipFill>
          <p:spPr>
            <a:xfrm>
              <a:off x="4511651" y="3525757"/>
              <a:ext cx="2077340" cy="55688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DBEDD80-9463-1148-843D-BC15637C8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73494" y="3429000"/>
              <a:ext cx="3152972" cy="836504"/>
            </a:xfrm>
            <a:prstGeom prst="rect">
              <a:avLst/>
            </a:prstGeom>
          </p:spPr>
        </p:pic>
        <p:pic>
          <p:nvPicPr>
            <p:cNvPr id="17" name="Picture 16" descr="A picture containing qr code&#10;&#10;Description automatically generated">
              <a:extLst>
                <a:ext uri="{FF2B5EF4-FFF2-40B4-BE49-F238E27FC236}">
                  <a16:creationId xmlns:a16="http://schemas.microsoft.com/office/drawing/2014/main" id="{7FB374B4-49D7-F642-B947-0EE34B722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89" t="28652" r="1500" b="25279"/>
            <a:stretch/>
          </p:blipFill>
          <p:spPr>
            <a:xfrm>
              <a:off x="8506310" y="5337976"/>
              <a:ext cx="1520156" cy="719653"/>
            </a:xfrm>
            <a:prstGeom prst="rect">
              <a:avLst/>
            </a:prstGeom>
          </p:spPr>
        </p:pic>
        <p:pic>
          <p:nvPicPr>
            <p:cNvPr id="19" name="Picture 18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A2325313-669F-0643-B222-599585279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7198" t="9720" r="4523" b="56029"/>
            <a:stretch/>
          </p:blipFill>
          <p:spPr>
            <a:xfrm>
              <a:off x="4494425" y="777798"/>
              <a:ext cx="1508587" cy="88464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94F140-AA4C-4044-B1DA-E3E04D11D1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6397" t="6553" r="1908" b="77592"/>
            <a:stretch/>
          </p:blipFill>
          <p:spPr>
            <a:xfrm>
              <a:off x="1373545" y="1492350"/>
              <a:ext cx="1586214" cy="648629"/>
            </a:xfrm>
            <a:prstGeom prst="rect">
              <a:avLst/>
            </a:prstGeom>
          </p:spPr>
        </p:pic>
        <p:pic>
          <p:nvPicPr>
            <p:cNvPr id="23" name="Picture 2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9164137D-A1C4-6141-84AF-269440320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2013" r="39470" b="33687"/>
            <a:stretch/>
          </p:blipFill>
          <p:spPr>
            <a:xfrm>
              <a:off x="4492218" y="5055669"/>
              <a:ext cx="2084042" cy="1001961"/>
            </a:xfrm>
            <a:prstGeom prst="rect">
              <a:avLst/>
            </a:prstGeom>
          </p:spPr>
        </p:pic>
        <p:pic>
          <p:nvPicPr>
            <p:cNvPr id="25" name="Picture 24" descr="A picture containing text, mountain, water, nature&#10;&#10;Description automatically generated">
              <a:extLst>
                <a:ext uri="{FF2B5EF4-FFF2-40B4-BE49-F238E27FC236}">
                  <a16:creationId xmlns:a16="http://schemas.microsoft.com/office/drawing/2014/main" id="{9CABD05E-7F5B-5B45-A157-25FDFE87C0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4418" t="18400" r="39000" b="57600"/>
            <a:stretch/>
          </p:blipFill>
          <p:spPr>
            <a:xfrm>
              <a:off x="1373545" y="3056267"/>
              <a:ext cx="2832237" cy="464532"/>
            </a:xfrm>
            <a:prstGeom prst="rect">
              <a:avLst/>
            </a:prstGeom>
          </p:spPr>
        </p:pic>
        <p:pic>
          <p:nvPicPr>
            <p:cNvPr id="27" name="Picture 2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86B1659C-9EEE-8C4C-99C3-08B83F3E3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73494" y="1880264"/>
              <a:ext cx="1840524" cy="585621"/>
            </a:xfrm>
            <a:prstGeom prst="rect">
              <a:avLst/>
            </a:prstGeom>
          </p:spPr>
        </p:pic>
        <p:pic>
          <p:nvPicPr>
            <p:cNvPr id="29" name="Picture 28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E3A4C53D-DD32-F747-AAA8-B5D58AE20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84" t="23619" r="11190" b="50700"/>
            <a:stretch/>
          </p:blipFill>
          <p:spPr>
            <a:xfrm>
              <a:off x="1381792" y="2310501"/>
              <a:ext cx="2822220" cy="546141"/>
            </a:xfrm>
            <a:prstGeom prst="rect">
              <a:avLst/>
            </a:prstGeom>
          </p:spPr>
        </p:pic>
        <p:pic>
          <p:nvPicPr>
            <p:cNvPr id="31" name="Picture 30" descr="A picture containing text, green&#10;&#10;Description automatically generated">
              <a:extLst>
                <a:ext uri="{FF2B5EF4-FFF2-40B4-BE49-F238E27FC236}">
                  <a16:creationId xmlns:a16="http://schemas.microsoft.com/office/drawing/2014/main" id="{1544B1FA-23D3-6C44-8200-8A41FEC7F2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3157" t="4614" r="9505" b="66412"/>
            <a:stretch/>
          </p:blipFill>
          <p:spPr>
            <a:xfrm>
              <a:off x="6888487" y="5330827"/>
              <a:ext cx="1237851" cy="726803"/>
            </a:xfrm>
            <a:prstGeom prst="rect">
              <a:avLst/>
            </a:prstGeom>
          </p:spPr>
        </p:pic>
        <p:pic>
          <p:nvPicPr>
            <p:cNvPr id="35" name="Picture 34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EEDDBFFD-E52A-714C-810B-044C976BB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888487" y="4383944"/>
              <a:ext cx="3152972" cy="905160"/>
            </a:xfrm>
            <a:prstGeom prst="rect">
              <a:avLst/>
            </a:prstGeom>
          </p:spPr>
        </p:pic>
        <p:pic>
          <p:nvPicPr>
            <p:cNvPr id="37" name="Picture 36" descr="Chart, pie chart&#10;&#10;Description automatically generated">
              <a:extLst>
                <a:ext uri="{FF2B5EF4-FFF2-40B4-BE49-F238E27FC236}">
                  <a16:creationId xmlns:a16="http://schemas.microsoft.com/office/drawing/2014/main" id="{5A514752-95E0-E849-B1BE-2060FE3E2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879404" y="1360255"/>
              <a:ext cx="3175000" cy="469900"/>
            </a:xfrm>
            <a:prstGeom prst="rect">
              <a:avLst/>
            </a:prstGeom>
          </p:spPr>
        </p:pic>
        <p:pic>
          <p:nvPicPr>
            <p:cNvPr id="43" name="Picture 42" descr="Logo&#10;&#10;Description automatically generated">
              <a:extLst>
                <a:ext uri="{FF2B5EF4-FFF2-40B4-BE49-F238E27FC236}">
                  <a16:creationId xmlns:a16="http://schemas.microsoft.com/office/drawing/2014/main" id="{A1F6BB37-9C5D-A140-A800-1E506687B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373545" y="4226128"/>
              <a:ext cx="2822219" cy="568995"/>
            </a:xfrm>
            <a:prstGeom prst="rect">
              <a:avLst/>
            </a:prstGeom>
          </p:spPr>
        </p:pic>
        <p:pic>
          <p:nvPicPr>
            <p:cNvPr id="47" name="Picture 4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DD2375ED-111B-C043-803C-3DC09F3E3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511651" y="2830518"/>
              <a:ext cx="2077340" cy="631348"/>
            </a:xfrm>
            <a:prstGeom prst="rect">
              <a:avLst/>
            </a:prstGeom>
          </p:spPr>
        </p:pic>
        <p:pic>
          <p:nvPicPr>
            <p:cNvPr id="49" name="Picture 48" descr="A black background with white text&#10;&#10;Description automatically generated with low confidence">
              <a:extLst>
                <a:ext uri="{FF2B5EF4-FFF2-40B4-BE49-F238E27FC236}">
                  <a16:creationId xmlns:a16="http://schemas.microsoft.com/office/drawing/2014/main" id="{278E9C94-BE0A-F045-8C8B-E89FEAFB0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096000" y="795553"/>
              <a:ext cx="3958404" cy="514593"/>
            </a:xfrm>
            <a:prstGeom prst="rect">
              <a:avLst/>
            </a:prstGeom>
          </p:spPr>
        </p:pic>
        <p:pic>
          <p:nvPicPr>
            <p:cNvPr id="51" name="Picture 50" descr="Logo&#10;&#10;Description automatically generated">
              <a:extLst>
                <a:ext uri="{FF2B5EF4-FFF2-40B4-BE49-F238E27FC236}">
                  <a16:creationId xmlns:a16="http://schemas.microsoft.com/office/drawing/2014/main" id="{775C7B49-512E-E545-BDA6-FBF812631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22466" t="36159" r="22125" b="38000"/>
            <a:stretch/>
          </p:blipFill>
          <p:spPr>
            <a:xfrm>
              <a:off x="8790669" y="1880264"/>
              <a:ext cx="1250790" cy="583326"/>
            </a:xfrm>
            <a:prstGeom prst="rect">
              <a:avLst/>
            </a:prstGeom>
          </p:spPr>
        </p:pic>
        <p:pic>
          <p:nvPicPr>
            <p:cNvPr id="53" name="Picture 52" descr="Text&#10;&#10;Description automatically generated">
              <a:extLst>
                <a:ext uri="{FF2B5EF4-FFF2-40B4-BE49-F238E27FC236}">
                  <a16:creationId xmlns:a16="http://schemas.microsoft.com/office/drawing/2014/main" id="{549656DB-B7A9-7E48-9CDF-A9A08C3FD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40003" r="1591" b="16260"/>
            <a:stretch/>
          </p:blipFill>
          <p:spPr>
            <a:xfrm>
              <a:off x="1373546" y="783322"/>
              <a:ext cx="2827506" cy="531518"/>
            </a:xfrm>
            <a:prstGeom prst="rect">
              <a:avLst/>
            </a:prstGeom>
          </p:spPr>
        </p:pic>
        <p:pic>
          <p:nvPicPr>
            <p:cNvPr id="55" name="Picture 54" descr="Logo, company name&#10;&#10;Description automatically generated">
              <a:extLst>
                <a:ext uri="{FF2B5EF4-FFF2-40B4-BE49-F238E27FC236}">
                  <a16:creationId xmlns:a16="http://schemas.microsoft.com/office/drawing/2014/main" id="{2ACA880F-A465-474E-83E9-15EE597AE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14400" t="6426" r="15106" b="6485"/>
            <a:stretch/>
          </p:blipFill>
          <p:spPr>
            <a:xfrm>
              <a:off x="3328962" y="1488356"/>
              <a:ext cx="875050" cy="648629"/>
            </a:xfrm>
            <a:prstGeom prst="rect">
              <a:avLst/>
            </a:prstGeom>
          </p:spPr>
        </p:pic>
        <p:pic>
          <p:nvPicPr>
            <p:cNvPr id="57" name="Picture 56" descr="Diagram&#10;&#10;Description automatically generated">
              <a:extLst>
                <a:ext uri="{FF2B5EF4-FFF2-40B4-BE49-F238E27FC236}">
                  <a16:creationId xmlns:a16="http://schemas.microsoft.com/office/drawing/2014/main" id="{8D2218EA-3922-9C47-A1F4-9D0227B01C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36648" t="4430" r="357" b="76438"/>
            <a:stretch/>
          </p:blipFill>
          <p:spPr>
            <a:xfrm>
              <a:off x="1352618" y="4918630"/>
              <a:ext cx="2827373" cy="1138999"/>
            </a:xfrm>
            <a:prstGeom prst="rect">
              <a:avLst/>
            </a:prstGeom>
          </p:spPr>
        </p:pic>
        <p:pic>
          <p:nvPicPr>
            <p:cNvPr id="61" name="Picture 60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61F8DF40-33E7-9A4B-A91E-45034E4AB9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2" t="18858" r="8986" b="44291"/>
            <a:stretch/>
          </p:blipFill>
          <p:spPr>
            <a:xfrm>
              <a:off x="4492218" y="4146536"/>
              <a:ext cx="2087556" cy="84524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600316B9-D8D6-5242-AC71-E6C832AD3F43}"/>
              </a:ext>
            </a:extLst>
          </p:cNvPr>
          <p:cNvSpPr txBox="1"/>
          <p:nvPr/>
        </p:nvSpPr>
        <p:spPr>
          <a:xfrm>
            <a:off x="3448566" y="586745"/>
            <a:ext cx="5125121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Copperplate" panose="02000504000000020004" pitchFamily="2" charset="77"/>
              </a:rPr>
              <a:t>Major journals published </a:t>
            </a:r>
          </a:p>
        </p:txBody>
      </p:sp>
    </p:spTree>
    <p:extLst>
      <p:ext uri="{BB962C8B-B14F-4D97-AF65-F5344CB8AC3E}">
        <p14:creationId xmlns:p14="http://schemas.microsoft.com/office/powerpoint/2010/main" val="3803434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accent5">
              <a:lumMod val="20000"/>
              <a:lumOff val="8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AA70C3-2AD5-42D6-AC00-5977FEA4D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13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68A9419-A8CB-F84E-92B1-FC09CF415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82"/>
          <a:stretch/>
        </p:blipFill>
        <p:spPr>
          <a:xfrm>
            <a:off x="3890886" y="983228"/>
            <a:ext cx="8301112" cy="5874772"/>
          </a:xfrm>
          <a:custGeom>
            <a:avLst/>
            <a:gdLst/>
            <a:ahLst/>
            <a:cxnLst/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</p:spPr>
      </p:pic>
      <p:pic>
        <p:nvPicPr>
          <p:cNvPr id="7" name="Picture 6" descr="A picture containing plant&#10;&#10;Description automatically generated">
            <a:extLst>
              <a:ext uri="{FF2B5EF4-FFF2-40B4-BE49-F238E27FC236}">
                <a16:creationId xmlns:a16="http://schemas.microsoft.com/office/drawing/2014/main" id="{52C98674-F86E-1544-B393-9CE281EEC8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5" r="16868" b="1"/>
          <a:stretch/>
        </p:blipFill>
        <p:spPr>
          <a:xfrm>
            <a:off x="266700" y="360023"/>
            <a:ext cx="5342805" cy="4453168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5080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3</Words>
  <Application>Microsoft Macintosh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Copperplate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Bhowmik, Debsindhu</dc:creator>
  <cp:lastModifiedBy>Bhowmik, Debsindhu</cp:lastModifiedBy>
  <cp:revision>10</cp:revision>
  <dcterms:created xsi:type="dcterms:W3CDTF">2021-02-23T21:18:38Z</dcterms:created>
  <dcterms:modified xsi:type="dcterms:W3CDTF">2021-02-24T00:35:27Z</dcterms:modified>
</cp:coreProperties>
</file>